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009" r:id="rId3"/>
    <p:sldId id="1015" r:id="rId4"/>
    <p:sldId id="1011" r:id="rId5"/>
    <p:sldId id="1013" r:id="rId6"/>
    <p:sldId id="1016" r:id="rId7"/>
    <p:sldId id="1014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79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B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79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33319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实验班提优训练六年级上册英语外研版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2025/6/9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412776"/>
            <a:ext cx="121920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endParaRPr lang="en-US" altLang="zh-CN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重难易错突破  </a:t>
            </a:r>
            <a:endParaRPr lang="en-US" altLang="zh-CN" sz="4000" dirty="0" smtClean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.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连词的用法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286894" y="1707624"/>
            <a:ext cx="8559808" cy="452968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describe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chatting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games,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connect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actions?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假如你要描述他们既在聊天又在做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游戏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应该用什么词来连接这两个动作呢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words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function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perform?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虽然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但是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是什么词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它们起什么作用呢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4220489B-5656-3559-1911-4C328050F8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04" y="747399"/>
            <a:ext cx="2780753" cy="762785"/>
          </a:xfrm>
          <a:prstGeom prst="rect">
            <a:avLst/>
          </a:prstGeom>
        </p:spPr>
      </p:pic>
      <p:pic>
        <p:nvPicPr>
          <p:cNvPr id="5" name="zxc194.jpg" descr="id:214749379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17105" y="1844824"/>
            <a:ext cx="2509750" cy="159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CF8204-7F97-4DE0-7F29-B484FCC5BB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B8E62EF7-F9A5-0D9C-703D-8B91AF621B3B}"/>
              </a:ext>
            </a:extLst>
          </p:cNvPr>
          <p:cNvSpPr/>
          <p:nvPr/>
        </p:nvSpPr>
        <p:spPr bwMode="auto">
          <a:xfrm>
            <a:off x="369646" y="862039"/>
            <a:ext cx="11477056" cy="5447281"/>
          </a:xfrm>
          <a:prstGeom prst="rect">
            <a:avLst/>
          </a:prstGeom>
          <a:solidFill>
            <a:srgbClr val="CCECFB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8262490E-8CEC-959F-9F68-A70AA985B7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3476493"/>
            <a:ext cx="11485848" cy="2832827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的用法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并列相同的内容，如：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smart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她是聪明和善的。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补充动作或状态，如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dancing.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他正在唱歌跳舞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A57133C9-2D81-8ED3-F0E1-70F480FB63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646" y="836712"/>
            <a:ext cx="2800183" cy="734565"/>
          </a:xfrm>
          <a:prstGeom prst="rect">
            <a:avLst/>
          </a:prstGeom>
        </p:spPr>
      </p:pic>
      <p:pic>
        <p:nvPicPr>
          <p:cNvPr id="5" name="DT09.eps" descr="id:214749381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948538" y="1121744"/>
            <a:ext cx="8328064" cy="2519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65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B8E62EF7-F9A5-0D9C-703D-8B91AF621B3B}"/>
              </a:ext>
            </a:extLst>
          </p:cNvPr>
          <p:cNvSpPr/>
          <p:nvPr/>
        </p:nvSpPr>
        <p:spPr bwMode="auto">
          <a:xfrm>
            <a:off x="369646" y="1305696"/>
            <a:ext cx="11477056" cy="3851496"/>
          </a:xfrm>
          <a:prstGeom prst="rect">
            <a:avLst/>
          </a:prstGeom>
          <a:solidFill>
            <a:srgbClr val="CCECFB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691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的用法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对比相反情况，如：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room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small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房间小但很干净。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否定前句的预期，如：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studied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failed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他学习很努力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但是他考试失败了。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B8E62EF7-F9A5-0D9C-703D-8B91AF621B3B}"/>
              </a:ext>
            </a:extLst>
          </p:cNvPr>
          <p:cNvSpPr/>
          <p:nvPr/>
        </p:nvSpPr>
        <p:spPr bwMode="auto">
          <a:xfrm>
            <a:off x="369646" y="836711"/>
            <a:ext cx="11477056" cy="5688633"/>
          </a:xfrm>
          <a:prstGeom prst="rect">
            <a:avLst/>
          </a:prstGeom>
          <a:solidFill>
            <a:srgbClr val="CCECFB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81956"/>
            <a:ext cx="11485848" cy="5832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sz="25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5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的用法</a:t>
            </a: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提供选择，如：</a:t>
            </a: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juice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water?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你想要果汁还是水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2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否定替代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连用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，如：</a:t>
            </a: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apples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bananas</a:t>
            </a:r>
            <a:r>
              <a:rPr lang="en-US" altLang="zh-CN" sz="2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我不喜欢苹果和香蕉。</a:t>
            </a:r>
            <a:endParaRPr lang="zh-CN" altLang="zh-CN" sz="2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警告或后果，如：</a:t>
            </a: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Hurry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up,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ll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2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快点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否则你要迟到了！</a:t>
            </a:r>
            <a:endParaRPr lang="zh-CN" altLang="zh-CN" sz="25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0058F1-1EB6-F8CB-02CD-ADF5C70ABD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76D73DEE-D773-3A58-6193-25D53CBA78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116" y="1717204"/>
            <a:ext cx="2800183" cy="817388"/>
          </a:xfrm>
          <a:prstGeom prst="rect">
            <a:avLst/>
          </a:prstGeom>
        </p:spPr>
      </p:pic>
      <p:sp>
        <p:nvSpPr>
          <p:cNvPr id="2" name="内容占位符 1">
            <a:extLst>
              <a:ext uri="{FF2B5EF4-FFF2-40B4-BE49-F238E27FC236}">
                <a16:creationId xmlns:a16="http://schemas.microsoft.com/office/drawing/2014/main" id="{39CEE794-CA00-293D-E801-FF9B9D5781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2762344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读一读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选出合适的单词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I’ve got a pen friend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but/and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is from Canada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 can speak English,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and/but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can’t speak Chinese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 you like some milk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or/and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tea?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811202" y="3555764"/>
            <a:ext cx="7649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and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338136" y="4193142"/>
            <a:ext cx="7056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but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684655" y="4839088"/>
            <a:ext cx="5229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or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554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3319"/>
            <a:ext cx="11485848" cy="32465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单项选择。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father comes from England.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can’t speak English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63912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But	B. And	C. Or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your friend from Canada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America?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63912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but	B. and	C. or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51134" y="189095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51134" y="318906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304</Words>
  <Application>Microsoft Office PowerPoint</Application>
  <PresentationFormat>自定义</PresentationFormat>
  <Paragraphs>43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word</cp:lastModifiedBy>
  <cp:revision>363</cp:revision>
  <dcterms:created xsi:type="dcterms:W3CDTF">2020-11-06T05:24:00Z</dcterms:created>
  <dcterms:modified xsi:type="dcterms:W3CDTF">2025-06-09T11:20:55Z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